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81" r:id="rId4"/>
    <p:sldId id="275" r:id="rId5"/>
    <p:sldId id="282" r:id="rId6"/>
    <p:sldId id="273" r:id="rId7"/>
    <p:sldId id="259" r:id="rId8"/>
    <p:sldId id="260" r:id="rId9"/>
    <p:sldId id="261" r:id="rId10"/>
    <p:sldId id="278" r:id="rId11"/>
    <p:sldId id="269" r:id="rId12"/>
    <p:sldId id="264" r:id="rId13"/>
    <p:sldId id="276" r:id="rId14"/>
    <p:sldId id="277" r:id="rId15"/>
    <p:sldId id="274" r:id="rId16"/>
    <p:sldId id="265" r:id="rId17"/>
    <p:sldId id="279" r:id="rId18"/>
    <p:sldId id="266" r:id="rId19"/>
    <p:sldId id="263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5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6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79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836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202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406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07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859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617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03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7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802E-139A-4DE5-B90D-C7016AE9375B}" type="datetimeFigureOut">
              <a:rPr lang="ru-RU" smtClean="0"/>
              <a:pPr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A821F-BD15-4C52-9D38-A0966D9E7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41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\Desktop\20181005_124713-1.jpg"/>
          <p:cNvPicPr>
            <a:picLocks noChangeAspect="1" noChangeArrowheads="1"/>
          </p:cNvPicPr>
          <p:nvPr/>
        </p:nvPicPr>
        <p:blipFill>
          <a:blip r:embed="rId2"/>
          <a:srcRect r="20772" b="208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4929198"/>
            <a:ext cx="7429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ea typeface="Malgun Gothic" pitchFamily="34" charset="-127"/>
              </a:rPr>
              <a:t>Приглашаем Вас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ea typeface="Malgun Gothic" pitchFamily="34" charset="-127"/>
              </a:rPr>
              <a:t>совершить виртуальную экскурсию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ea typeface="Malgun Gothic" pitchFamily="34" charset="-127"/>
              </a:rPr>
              <a:t> по детскому саду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  <a:ea typeface="Malgun Gothic" pitchFamily="34" charset="-127"/>
              </a:rPr>
              <a:t>«Улыбка»</a:t>
            </a:r>
            <a:endParaRPr lang="ru-RU" sz="2800" b="1" dirty="0">
              <a:solidFill>
                <a:srgbClr val="C00000"/>
              </a:solidFill>
              <a:latin typeface="Georgia" pitchFamily="18" charset="0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9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7171" name="Picture 3" descr="C:\Users\Елена. Ю\Desktop\IMG_3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2"/>
            <a:ext cx="3096344" cy="2322258"/>
          </a:xfrm>
          <a:prstGeom prst="rect">
            <a:avLst/>
          </a:prstGeom>
          <a:noFill/>
        </p:spPr>
      </p:pic>
      <p:pic>
        <p:nvPicPr>
          <p:cNvPr id="7172" name="Picture 4" descr="C:\Users\Елена. Ю\Desktop\IMG_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071942"/>
            <a:ext cx="3095774" cy="2321831"/>
          </a:xfrm>
          <a:prstGeom prst="rect">
            <a:avLst/>
          </a:prstGeom>
          <a:noFill/>
        </p:spPr>
      </p:pic>
      <p:pic>
        <p:nvPicPr>
          <p:cNvPr id="7173" name="Picture 5" descr="C:\Users\Елена. Ю\Desktop\IMG_3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71546"/>
            <a:ext cx="3051920" cy="2288940"/>
          </a:xfrm>
          <a:prstGeom prst="rect">
            <a:avLst/>
          </a:prstGeom>
          <a:noFill/>
        </p:spPr>
      </p:pic>
      <p:pic>
        <p:nvPicPr>
          <p:cNvPr id="7174" name="Picture 6" descr="C:\Users\Елена. Ю\Desktop\IMG_3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071546"/>
            <a:ext cx="3000334" cy="2250250"/>
          </a:xfrm>
          <a:prstGeom prst="rect">
            <a:avLst/>
          </a:prstGeom>
          <a:noFill/>
        </p:spPr>
      </p:pic>
      <p:pic>
        <p:nvPicPr>
          <p:cNvPr id="7175" name="Picture 7" descr="C:\Users\Елена. Ю\Desktop\IMG_3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071942"/>
            <a:ext cx="1746022" cy="232802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000232" y="142852"/>
            <a:ext cx="5222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Туалетные комнаты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80" b="7881"/>
          <a:stretch/>
        </p:blipFill>
        <p:spPr>
          <a:xfrm>
            <a:off x="251520" y="3284984"/>
            <a:ext cx="2972654" cy="32872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285728"/>
            <a:ext cx="7590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Музыкально-спортивный зал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4099" name="Picture 3" descr="C:\Users\Елена. Ю\Desktop\IMG_3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980728"/>
            <a:ext cx="4152461" cy="3114346"/>
          </a:xfrm>
          <a:prstGeom prst="rect">
            <a:avLst/>
          </a:prstGeom>
          <a:noFill/>
        </p:spPr>
      </p:pic>
      <p:pic>
        <p:nvPicPr>
          <p:cNvPr id="4098" name="Picture 2" descr="C:\Users\Елена. Ю\Desktop\IMG_34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86124"/>
            <a:ext cx="4186214" cy="3139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68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3714752"/>
            <a:ext cx="2199188" cy="2932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9"/>
          <a:stretch>
            <a:fillRect/>
          </a:stretch>
        </p:blipFill>
        <p:spPr>
          <a:xfrm>
            <a:off x="7000892" y="3714752"/>
            <a:ext cx="2055553" cy="29312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285728"/>
            <a:ext cx="2196719" cy="29289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"/>
          <a:stretch>
            <a:fillRect/>
          </a:stretch>
        </p:blipFill>
        <p:spPr>
          <a:xfrm>
            <a:off x="4786314" y="2071678"/>
            <a:ext cx="2143140" cy="2952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5"/>
          <a:stretch>
            <a:fillRect/>
          </a:stretch>
        </p:blipFill>
        <p:spPr>
          <a:xfrm>
            <a:off x="2500298" y="1571612"/>
            <a:ext cx="2143682" cy="29534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059832" y="548680"/>
            <a:ext cx="5020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Медицинский блок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Елена. Ю\Desktop\IMG_3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71546"/>
            <a:ext cx="3528392" cy="26462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4810" y="285728"/>
            <a:ext cx="2834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Пищеблок</a:t>
            </a:r>
          </a:p>
        </p:txBody>
      </p:sp>
      <p:pic>
        <p:nvPicPr>
          <p:cNvPr id="5" name="Picture 4" descr="C:\Users\Елена. Ю\Desktop\IMG_3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2571768" cy="3429024"/>
          </a:xfrm>
          <a:prstGeom prst="rect">
            <a:avLst/>
          </a:prstGeom>
          <a:noFill/>
        </p:spPr>
      </p:pic>
      <p:pic>
        <p:nvPicPr>
          <p:cNvPr id="6" name="Picture 5" descr="C:\Users\Елена. Ю\Desktop\IMG_3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4000504"/>
            <a:ext cx="3427409" cy="2570557"/>
          </a:xfrm>
          <a:prstGeom prst="rect">
            <a:avLst/>
          </a:prstGeom>
          <a:noFill/>
        </p:spPr>
      </p:pic>
      <p:pic>
        <p:nvPicPr>
          <p:cNvPr id="7" name="Picture 6" descr="C:\Users\Елена. Ю\Desktop\IMG_3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929066"/>
            <a:ext cx="3459965" cy="259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 descr="C:\Users\ds\Desktop\IMG_3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71546"/>
            <a:ext cx="7126956" cy="53452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285728"/>
            <a:ext cx="5705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Кабинет заведующего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260648"/>
            <a:ext cx="49776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006600"/>
              </a:solidFill>
              <a:latin typeface="Georgia" pitchFamily="18" charset="0"/>
            </a:endParaRPr>
          </a:p>
          <a:p>
            <a:endParaRPr lang="ru-RU" sz="3600" b="1" dirty="0" smtClean="0">
              <a:solidFill>
                <a:srgbClr val="006600"/>
              </a:solidFill>
              <a:latin typeface="Georgia" pitchFamily="18" charset="0"/>
            </a:endParaRPr>
          </a:p>
          <a:p>
            <a:endParaRPr lang="ru-RU" sz="3600" b="1" dirty="0" smtClean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5122" name="Picture 2" descr="C:\Users\Елена. Ю\Desktop\IMG_3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686" y="1500174"/>
            <a:ext cx="2946818" cy="3929090"/>
          </a:xfrm>
          <a:prstGeom prst="rect">
            <a:avLst/>
          </a:prstGeom>
          <a:noFill/>
        </p:spPr>
      </p:pic>
      <p:pic>
        <p:nvPicPr>
          <p:cNvPr id="5123" name="Picture 3" descr="C:\Users\Елена. Ю\Desktop\IMG_3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5238787" cy="39290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357290" y="285728"/>
            <a:ext cx="6009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Методический кабинет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1500174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Georgia" pitchFamily="18" charset="0"/>
              </a:rPr>
              <a:t>Кинозал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27784" y="260648"/>
            <a:ext cx="6284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Прогулочные площадки</a:t>
            </a:r>
          </a:p>
        </p:txBody>
      </p:sp>
      <p:pic>
        <p:nvPicPr>
          <p:cNvPr id="1027" name="Picture 3" descr="C:\Users\ds\Desktop\экскурсия по саду\P170615_10.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142984"/>
            <a:ext cx="2798052" cy="2098539"/>
          </a:xfrm>
          <a:prstGeom prst="rect">
            <a:avLst/>
          </a:prstGeom>
          <a:noFill/>
        </p:spPr>
      </p:pic>
      <p:pic>
        <p:nvPicPr>
          <p:cNvPr id="1028" name="Picture 4" descr="C:\Users\ds\Desktop\экскурсия по саду\IMG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142984"/>
            <a:ext cx="2824114" cy="2118086"/>
          </a:xfrm>
          <a:prstGeom prst="rect">
            <a:avLst/>
          </a:prstGeom>
          <a:noFill/>
        </p:spPr>
      </p:pic>
      <p:pic>
        <p:nvPicPr>
          <p:cNvPr id="2051" name="Picture 3" descr="C:\Users\ds\Desktop\IMG0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8"/>
            <a:ext cx="2203820" cy="2938426"/>
          </a:xfrm>
          <a:prstGeom prst="rect">
            <a:avLst/>
          </a:prstGeom>
          <a:noFill/>
        </p:spPr>
      </p:pic>
      <p:pic>
        <p:nvPicPr>
          <p:cNvPr id="2053" name="Picture 5" descr="C:\Users\ds\Desktop\image-0-02-05-a2c94d93a1b0f24e0c7433925b7e0184c8e9552f5ca5e931614973801f7cb5dc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3571876"/>
            <a:ext cx="3714776" cy="2786083"/>
          </a:xfrm>
          <a:prstGeom prst="rect">
            <a:avLst/>
          </a:prstGeom>
          <a:noFill/>
        </p:spPr>
      </p:pic>
      <p:pic>
        <p:nvPicPr>
          <p:cNvPr id="2054" name="Picture 6" descr="C:\Users\ds\Desktop\IMG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3571876"/>
            <a:ext cx="3697236" cy="2772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01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ds\Desktop\20170118_141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3503534" cy="262765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3" t="493" r="27385" b="15454"/>
          <a:stretch/>
        </p:blipFill>
        <p:spPr>
          <a:xfrm>
            <a:off x="6357950" y="3786190"/>
            <a:ext cx="2286016" cy="2480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786190"/>
            <a:ext cx="3429024" cy="2571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57166"/>
            <a:ext cx="3532127" cy="2649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3786190"/>
            <a:ext cx="1910967" cy="2547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4143380"/>
            <a:ext cx="3353533" cy="2515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2625347" cy="3500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82" y="1000108"/>
            <a:ext cx="2149980" cy="2866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1802" y="214290"/>
            <a:ext cx="5513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Экологическая тропа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2050" name="Picture 2" descr="C:\Users\ds\Desktop\экскурсия по саду\P170615_11.11_[0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000108"/>
            <a:ext cx="2143140" cy="2857520"/>
          </a:xfrm>
          <a:prstGeom prst="rect">
            <a:avLst/>
          </a:prstGeom>
          <a:noFill/>
        </p:spPr>
      </p:pic>
      <p:pic>
        <p:nvPicPr>
          <p:cNvPr id="1026" name="Picture 2" descr="SVI_01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4143380"/>
            <a:ext cx="3143272" cy="25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58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66"/>
            <a:ext cx="2702674" cy="2027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928670"/>
            <a:ext cx="2747499" cy="2060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214686"/>
            <a:ext cx="4286280" cy="3214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0" t="15255" r="10698"/>
          <a:stretch/>
        </p:blipFill>
        <p:spPr>
          <a:xfrm>
            <a:off x="6000760" y="357166"/>
            <a:ext cx="2768949" cy="20663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43306" y="214290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Огород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4098" name="Picture 2" descr="C:\Users\ds\Desktop\20180718_094056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214686"/>
            <a:ext cx="3128765" cy="3208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25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44" y="214290"/>
            <a:ext cx="8858312" cy="63401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Муниципальное дошкольное образовательное учреждение детский сад </a:t>
            </a:r>
          </a:p>
          <a:p>
            <a:pPr algn="ctr"/>
            <a:r>
              <a:rPr lang="ru-RU" sz="1400" b="1" dirty="0" err="1" smtClean="0">
                <a:solidFill>
                  <a:srgbClr val="006600"/>
                </a:solidFill>
                <a:latin typeface="Georgia" pitchFamily="18" charset="0"/>
              </a:rPr>
              <a:t>общеразвивающего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вида № 9 «Улыбка» расположен по адресу:</a:t>
            </a:r>
          </a:p>
          <a:p>
            <a:pPr algn="ctr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Россия 155040 Ивановская область, г. Тейково, </a:t>
            </a:r>
            <a:r>
              <a:rPr lang="ru-RU" sz="1400" b="1" dirty="0" err="1" smtClean="0">
                <a:solidFill>
                  <a:srgbClr val="006600"/>
                </a:solidFill>
                <a:latin typeface="Georgia" pitchFamily="18" charset="0"/>
              </a:rPr>
              <a:t>Шестагинский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проезд, дом 3</a:t>
            </a:r>
          </a:p>
          <a:p>
            <a:endParaRPr lang="ru-RU" sz="1000" b="1" dirty="0" smtClean="0">
              <a:solidFill>
                <a:srgbClr val="006600"/>
              </a:solidFill>
              <a:latin typeface="Georgia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Был открыт 8 марта 1937 года, как второе плановое дошкольное учреждение города Тейково, общего типа на 100 мест. Детский сад расположен в </a:t>
            </a:r>
            <a:r>
              <a:rPr lang="ru-RU" sz="1400" b="1" dirty="0" err="1" smtClean="0">
                <a:solidFill>
                  <a:srgbClr val="006600"/>
                </a:solidFill>
                <a:latin typeface="Georgia" pitchFamily="18" charset="0"/>
              </a:rPr>
              <a:t>северо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– восточной части города на высоком берегу реки Вязьма.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Детский сад соответствует современным критериям безопасной деятельности.              Он оснащен системой связи и оповещения в чрезвычайных ситуациях, первичными средствами пожаротушения.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Обеспечение контрольно-пропускного режима в МДОУ осуществляется вахтером.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Есть зона комфортного ожидания детей, кинозал «Светлячок».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В нашем детском саду функционирует 4 возрастные группы. Группа для детей от 1,5 до 3 лет располагается на 1 этаже здания. Все группы оснащены игровыми зонами, буфетными, комнатами гигиены и просторными отдельными спальными.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Детский сад осуществляет образовательную деятельность в соответствии с ФГОС по пяти образовательным областям с приоритетным осуществлением деятельности по развитию детей в социально-личностном направлении.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Является участником природоохранного социально-образовательного проекта «</a:t>
            </a:r>
            <a:r>
              <a:rPr lang="ru-RU" sz="1400" b="1" dirty="0" err="1" smtClean="0">
                <a:solidFill>
                  <a:srgbClr val="006600"/>
                </a:solidFill>
                <a:latin typeface="Georgia" pitchFamily="18" charset="0"/>
              </a:rPr>
              <a:t>Эколята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– Дошколята».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Территория нашего детского сада – это его своеобразная визитная карточка. Как театр «начинается с вешалки», так и наш детский сад «начинается с территории». Липовая аллея, разноцветные клумбы, экологическая тропа, спортивная площадка, футбольное поле, декоративный водоем, огород. На территории детского сада разбит парк, где высажены разные виды деревьев и проводятся ежедневные оздоровительные прогулки.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    Наш детский сад это сплоченный коллектив – единство непохожих, где каждый специалист уникальная личность, творящая, думающая, переживающая. </a:t>
            </a:r>
          </a:p>
          <a:p>
            <a:pPr algn="just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Это теплый дом, где царит семейная обстановка, где дети играют, слушают сказки, занимаются, трудятся, общаются.</a:t>
            </a:r>
            <a:endParaRPr lang="ru-RU" sz="14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2000240"/>
            <a:ext cx="75724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Georgia" pitchFamily="18" charset="0"/>
              </a:rPr>
              <a:t>  </a:t>
            </a:r>
          </a:p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Georgia" pitchFamily="18" charset="0"/>
              </a:rPr>
              <a:t>Приходите, приглашаем!</a:t>
            </a:r>
          </a:p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Georgia" pitchFamily="18" charset="0"/>
              </a:rPr>
              <a:t>Мы с «Улыбкой» </a:t>
            </a:r>
          </a:p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Georgia" pitchFamily="18" charset="0"/>
              </a:rPr>
              <a:t>Вас встречаем!</a:t>
            </a:r>
            <a:endParaRPr lang="ru-RU" sz="40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348" y="285728"/>
            <a:ext cx="72152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600"/>
                </a:solidFill>
                <a:latin typeface="Georgia" pitchFamily="18" charset="0"/>
              </a:rPr>
              <a:t>Педагогический состав МДОУ № 9</a:t>
            </a:r>
          </a:p>
          <a:p>
            <a:pPr algn="ctr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Музыкальный руководитель, 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7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воспитателей из них:  2 – с первой,</a:t>
            </a:r>
          </a:p>
          <a:p>
            <a:pPr algn="ctr"/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5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 </a:t>
            </a:r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– с высшей квалификационной категорией.</a:t>
            </a:r>
            <a:endParaRPr lang="ru-RU" sz="1400" dirty="0"/>
          </a:p>
        </p:txBody>
      </p:sp>
      <p:pic>
        <p:nvPicPr>
          <p:cNvPr id="1026" name="Picture 2" descr="C:\Users\ds\Desktop\591.jpg"/>
          <p:cNvPicPr>
            <a:picLocks noChangeAspect="1" noChangeArrowheads="1"/>
          </p:cNvPicPr>
          <p:nvPr/>
        </p:nvPicPr>
        <p:blipFill>
          <a:blip r:embed="rId3" cstate="print"/>
          <a:srcRect l="16981" r="16744" b="34284"/>
          <a:stretch>
            <a:fillRect/>
          </a:stretch>
        </p:blipFill>
        <p:spPr bwMode="auto">
          <a:xfrm>
            <a:off x="285720" y="1000108"/>
            <a:ext cx="1530814" cy="2143140"/>
          </a:xfrm>
          <a:prstGeom prst="rect">
            <a:avLst/>
          </a:prstGeom>
          <a:noFill/>
        </p:spPr>
      </p:pic>
      <p:pic>
        <p:nvPicPr>
          <p:cNvPr id="1027" name="Picture 3" descr="C:\Users\ds\Desktop\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1428760" cy="2017316"/>
          </a:xfrm>
          <a:prstGeom prst="rect">
            <a:avLst/>
          </a:prstGeom>
          <a:noFill/>
        </p:spPr>
      </p:pic>
      <p:pic>
        <p:nvPicPr>
          <p:cNvPr id="1028" name="Picture 4" descr="C:\Users\ds\Desktop\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143248"/>
            <a:ext cx="1357322" cy="1916450"/>
          </a:xfrm>
          <a:prstGeom prst="rect">
            <a:avLst/>
          </a:prstGeom>
          <a:noFill/>
        </p:spPr>
      </p:pic>
      <p:pic>
        <p:nvPicPr>
          <p:cNvPr id="1029" name="Picture 5" descr="C:\Users\ds\Desktop\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143380"/>
            <a:ext cx="1393685" cy="1967791"/>
          </a:xfrm>
          <a:prstGeom prst="rect">
            <a:avLst/>
          </a:prstGeom>
          <a:noFill/>
        </p:spPr>
      </p:pic>
      <p:pic>
        <p:nvPicPr>
          <p:cNvPr id="1030" name="Picture 6" descr="C:\Users\ds\Desktop\3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715008" y="3143248"/>
            <a:ext cx="1428760" cy="2017316"/>
          </a:xfrm>
          <a:prstGeom prst="rect">
            <a:avLst/>
          </a:prstGeom>
          <a:noFill/>
        </p:spPr>
      </p:pic>
      <p:pic>
        <p:nvPicPr>
          <p:cNvPr id="5" name="Picture 2" descr="C:\Users\ds\Desktop\glotkin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1214422"/>
            <a:ext cx="1761600" cy="1928826"/>
          </a:xfrm>
          <a:prstGeom prst="rect">
            <a:avLst/>
          </a:prstGeom>
          <a:noFill/>
        </p:spPr>
      </p:pic>
      <p:pic>
        <p:nvPicPr>
          <p:cNvPr id="6" name="Picture 2" descr="C:\Users\ds\Desktop\педагоги МДОУ\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358082" y="1000108"/>
            <a:ext cx="1458846" cy="2143139"/>
          </a:xfrm>
          <a:prstGeom prst="rect">
            <a:avLst/>
          </a:prstGeom>
          <a:noFill/>
        </p:spPr>
      </p:pic>
      <p:pic>
        <p:nvPicPr>
          <p:cNvPr id="4" name="Picture 2" descr="C:\Users\ds\Desktop\20190423_160817-1.jpg"/>
          <p:cNvPicPr>
            <a:picLocks noChangeAspect="1" noChangeArrowheads="1"/>
          </p:cNvPicPr>
          <p:nvPr/>
        </p:nvPicPr>
        <p:blipFill>
          <a:blip r:embed="rId10" cstate="print"/>
          <a:srcRect l="11305" t="17588" r="22316"/>
          <a:stretch>
            <a:fillRect/>
          </a:stretch>
        </p:blipFill>
        <p:spPr bwMode="auto">
          <a:xfrm>
            <a:off x="7500958" y="3929066"/>
            <a:ext cx="1451412" cy="200026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5720" y="3286124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6600"/>
                </a:solidFill>
                <a:latin typeface="Georgia" pitchFamily="18" charset="0"/>
              </a:rPr>
              <a:t>Заведующий МДОУ Кочнева С.Б.</a:t>
            </a:r>
            <a:endParaRPr lang="ru-RU" sz="9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6644" y="328612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6600"/>
                </a:solidFill>
                <a:latin typeface="Georgia" pitchFamily="18" charset="0"/>
              </a:rPr>
              <a:t>Старший воспитатель Буланова Е.Ю.</a:t>
            </a:r>
            <a:endParaRPr lang="ru-RU" sz="9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00496" y="3214686"/>
            <a:ext cx="1285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006600"/>
                </a:solidFill>
                <a:latin typeface="Georgia" pitchFamily="18" charset="0"/>
              </a:rPr>
              <a:t>Кубасова</a:t>
            </a:r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 </a:t>
            </a:r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А.А.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20" y="6000768"/>
            <a:ext cx="1285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rgbClr val="006600"/>
                </a:solidFill>
                <a:latin typeface="Georgia" pitchFamily="18" charset="0"/>
              </a:rPr>
              <a:t>Шибнева</a:t>
            </a:r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 Ю.А.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1670" y="5143512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Кручинина О.Ю.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9058" y="6215082"/>
            <a:ext cx="1337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Панкратова Д.А.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0760" y="5214950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Белова З.В.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3834" y="6000768"/>
            <a:ext cx="123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6600"/>
                </a:solidFill>
                <a:latin typeface="Georgia" pitchFamily="18" charset="0"/>
              </a:rPr>
              <a:t>Тимонина И.А.</a:t>
            </a:r>
            <a:endParaRPr lang="ru-RU" sz="10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7" name="Picture 3" descr="C:\Users\Елена. Ю\Desktop\IMG_3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1"/>
            <a:ext cx="2033324" cy="2711099"/>
          </a:xfrm>
          <a:prstGeom prst="rect">
            <a:avLst/>
          </a:prstGeom>
          <a:noFill/>
        </p:spPr>
      </p:pic>
      <p:pic>
        <p:nvPicPr>
          <p:cNvPr id="6148" name="Picture 4" descr="C:\Users\Елена. Ю\Desktop\IMG_3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500042"/>
            <a:ext cx="1974920" cy="2633226"/>
          </a:xfrm>
          <a:prstGeom prst="rect">
            <a:avLst/>
          </a:prstGeom>
          <a:noFill/>
        </p:spPr>
      </p:pic>
      <p:pic>
        <p:nvPicPr>
          <p:cNvPr id="6149" name="Picture 5" descr="C:\Users\Елена. Ю\Desktop\IMG_3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357562"/>
            <a:ext cx="2304256" cy="3072341"/>
          </a:xfrm>
          <a:prstGeom prst="rect">
            <a:avLst/>
          </a:prstGeom>
          <a:noFill/>
        </p:spPr>
      </p:pic>
      <p:pic>
        <p:nvPicPr>
          <p:cNvPr id="6146" name="Picture 2" descr="C:\Users\Елена. Ю\Desktop\IMG_34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500042"/>
            <a:ext cx="3550115" cy="26625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85918" y="6000768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Georgia" pitchFamily="18" charset="0"/>
              </a:rPr>
              <a:t>Зона ожидания</a:t>
            </a:r>
          </a:p>
        </p:txBody>
      </p:sp>
      <p:pic>
        <p:nvPicPr>
          <p:cNvPr id="3" name="Picture 3" descr="C:\Users\Елена. Ю\Desktop\IMG_34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357562"/>
            <a:ext cx="2300096" cy="306679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429256" y="5786454"/>
            <a:ext cx="1773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Georgia" pitchFamily="18" charset="0"/>
              </a:rPr>
              <a:t>Раздевалка </a:t>
            </a:r>
          </a:p>
          <a:p>
            <a:r>
              <a:rPr lang="ru-RU" b="1" dirty="0" smtClean="0">
                <a:solidFill>
                  <a:srgbClr val="006600"/>
                </a:solidFill>
                <a:latin typeface="Georgia" pitchFamily="18" charset="0"/>
              </a:rPr>
              <a:t>сотрудников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ds\Desktop\IMG_3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2643207" cy="19824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214290"/>
            <a:ext cx="5061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Наша безопасность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027" name="Picture 3" descr="C:\Users\ds\Desktop\IMG_3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000108"/>
            <a:ext cx="2667019" cy="2000264"/>
          </a:xfrm>
          <a:prstGeom prst="rect">
            <a:avLst/>
          </a:prstGeom>
          <a:noFill/>
        </p:spPr>
      </p:pic>
      <p:pic>
        <p:nvPicPr>
          <p:cNvPr id="1028" name="Picture 4" descr="C:\Users\ds\Desktop\IMG_3771.JPG"/>
          <p:cNvPicPr>
            <a:picLocks noChangeAspect="1" noChangeArrowheads="1"/>
          </p:cNvPicPr>
          <p:nvPr/>
        </p:nvPicPr>
        <p:blipFill>
          <a:blip r:embed="rId5" cstate="print"/>
          <a:srcRect l="2632"/>
          <a:stretch>
            <a:fillRect/>
          </a:stretch>
        </p:blipFill>
        <p:spPr bwMode="auto">
          <a:xfrm>
            <a:off x="285720" y="3857628"/>
            <a:ext cx="2643206" cy="2035982"/>
          </a:xfrm>
          <a:prstGeom prst="rect">
            <a:avLst/>
          </a:prstGeom>
          <a:noFill/>
        </p:spPr>
      </p:pic>
      <p:pic>
        <p:nvPicPr>
          <p:cNvPr id="1029" name="Picture 5" descr="C:\Users\ds\Desktop\IMG_3774.JPG"/>
          <p:cNvPicPr>
            <a:picLocks noChangeAspect="1" noChangeArrowheads="1"/>
          </p:cNvPicPr>
          <p:nvPr/>
        </p:nvPicPr>
        <p:blipFill>
          <a:blip r:embed="rId6" cstate="print"/>
          <a:srcRect r="8848" b="9756"/>
          <a:stretch>
            <a:fillRect/>
          </a:stretch>
        </p:blipFill>
        <p:spPr bwMode="auto">
          <a:xfrm>
            <a:off x="6143636" y="1000108"/>
            <a:ext cx="2693870" cy="2000264"/>
          </a:xfrm>
          <a:prstGeom prst="rect">
            <a:avLst/>
          </a:prstGeom>
          <a:noFill/>
        </p:spPr>
      </p:pic>
      <p:pic>
        <p:nvPicPr>
          <p:cNvPr id="2" name="Picture 2" descr="C:\Users\ds\Desktop\Новая папка\IMG_37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857628"/>
            <a:ext cx="2714644" cy="2035984"/>
          </a:xfrm>
          <a:prstGeom prst="rect">
            <a:avLst/>
          </a:prstGeom>
          <a:noFill/>
        </p:spPr>
      </p:pic>
      <p:pic>
        <p:nvPicPr>
          <p:cNvPr id="5" name="Picture 3" descr="C:\Users\ds\Desktop\Новая папка\IMG_37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857628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0413" y="142852"/>
            <a:ext cx="5373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Группа «Солнышко»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4" name="Picture 2" descr="C:\Users\Елена. Ю\Desktop\IMG_3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785794"/>
            <a:ext cx="3857652" cy="2893238"/>
          </a:xfrm>
          <a:prstGeom prst="rect">
            <a:avLst/>
          </a:prstGeom>
          <a:noFill/>
        </p:spPr>
      </p:pic>
      <p:pic>
        <p:nvPicPr>
          <p:cNvPr id="1027" name="Picture 3" descr="C:\Users\Елена. Ю\Desktop\IMG_3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285728"/>
            <a:ext cx="3571900" cy="2678926"/>
          </a:xfrm>
          <a:prstGeom prst="rect">
            <a:avLst/>
          </a:prstGeom>
          <a:noFill/>
        </p:spPr>
      </p:pic>
      <p:pic>
        <p:nvPicPr>
          <p:cNvPr id="1028" name="Picture 4" descr="C:\Users\Елена. Ю\Desktop\IMG_3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810027" cy="2857520"/>
          </a:xfrm>
          <a:prstGeom prst="rect">
            <a:avLst/>
          </a:prstGeom>
          <a:noFill/>
        </p:spPr>
      </p:pic>
      <p:pic>
        <p:nvPicPr>
          <p:cNvPr id="5" name="Picture 2" descr="C:\Users\Елена. Ю\Desktop\IMG_3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57" y="3643314"/>
            <a:ext cx="3976715" cy="2982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36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1" y="214290"/>
            <a:ext cx="2762269" cy="20717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00364" y="214290"/>
            <a:ext cx="5700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Группа «</a:t>
            </a:r>
            <a:r>
              <a:rPr lang="ru-RU" sz="3600" b="1" dirty="0" err="1" smtClean="0">
                <a:solidFill>
                  <a:srgbClr val="006600"/>
                </a:solidFill>
                <a:latin typeface="Georgia" pitchFamily="18" charset="0"/>
              </a:rPr>
              <a:t>Семицветик</a:t>
            </a:r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»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2050" name="Picture 2" descr="C:\Users\Елена. Ю\Desktop\IMG_3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373" y="928671"/>
            <a:ext cx="3619526" cy="2714644"/>
          </a:xfrm>
          <a:prstGeom prst="rect">
            <a:avLst/>
          </a:prstGeom>
          <a:noFill/>
        </p:spPr>
      </p:pic>
      <p:pic>
        <p:nvPicPr>
          <p:cNvPr id="3" name="Picture 2" descr="C:\Users\Елена. Ю\Desktop\IMG_3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928802"/>
            <a:ext cx="3480957" cy="2610718"/>
          </a:xfrm>
          <a:prstGeom prst="rect">
            <a:avLst/>
          </a:prstGeom>
          <a:noFill/>
        </p:spPr>
      </p:pic>
      <p:pic>
        <p:nvPicPr>
          <p:cNvPr id="1026" name="Picture 2" descr="C:\Users\ds\Desktop\12.04\IMG_38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929066"/>
            <a:ext cx="3643305" cy="2732479"/>
          </a:xfrm>
          <a:prstGeom prst="rect">
            <a:avLst/>
          </a:prstGeom>
          <a:noFill/>
        </p:spPr>
      </p:pic>
      <p:pic>
        <p:nvPicPr>
          <p:cNvPr id="2052" name="Picture 4" descr="C:\Users\Елена. Ю\Desktop\IMG_34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071942"/>
            <a:ext cx="3507999" cy="263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80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3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1" y="3929066"/>
            <a:ext cx="3238523" cy="24288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714744" y="142852"/>
            <a:ext cx="4758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Группа «Теремок»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9330"/>
          <a:stretch/>
        </p:blipFill>
        <p:spPr>
          <a:xfrm>
            <a:off x="6786578" y="3929066"/>
            <a:ext cx="2071702" cy="24182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52"/>
            <a:ext cx="2875190" cy="21563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357430"/>
            <a:ext cx="2853498" cy="21401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 descr="C:\Users\ds\Desktop\фото гр. Теремок\20190320_152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071546"/>
            <a:ext cx="2890010" cy="2167508"/>
          </a:xfrm>
          <a:prstGeom prst="rect">
            <a:avLst/>
          </a:prstGeom>
          <a:noFill/>
        </p:spPr>
      </p:pic>
      <p:pic>
        <p:nvPicPr>
          <p:cNvPr id="3074" name="Picture 2" descr="C:\Users\Елена. Ю\Desktop\IMG-dbdb705dc5f26408025af2030e92690b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572008"/>
            <a:ext cx="2839988" cy="2172149"/>
          </a:xfrm>
          <a:prstGeom prst="rect">
            <a:avLst/>
          </a:prstGeom>
          <a:noFill/>
        </p:spPr>
      </p:pic>
      <p:pic>
        <p:nvPicPr>
          <p:cNvPr id="3075" name="Picture 3" descr="C:\Users\Елена. Ю\Desktop\IMG_329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198" y="1071546"/>
            <a:ext cx="2911256" cy="2183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349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29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86182" y="214290"/>
            <a:ext cx="4371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Georgia" pitchFamily="18" charset="0"/>
              </a:rPr>
              <a:t>Группа «Сказка»</a:t>
            </a:r>
            <a:endParaRPr lang="ru-RU" sz="3600" b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3" name="Picture 2" descr="C:\Users\Елена. Ю\Desktop\IMG_3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23740" y="1405756"/>
            <a:ext cx="2673673" cy="2005254"/>
          </a:xfrm>
          <a:prstGeom prst="rect">
            <a:avLst/>
          </a:prstGeom>
          <a:noFill/>
        </p:spPr>
      </p:pic>
      <p:pic>
        <p:nvPicPr>
          <p:cNvPr id="5" name="Picture 4" descr="C:\Users\Елена. Ю\Desktop\IMG_3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071546"/>
            <a:ext cx="2000264" cy="2667019"/>
          </a:xfrm>
          <a:prstGeom prst="rect">
            <a:avLst/>
          </a:prstGeom>
          <a:noFill/>
        </p:spPr>
      </p:pic>
      <p:pic>
        <p:nvPicPr>
          <p:cNvPr id="4101" name="Picture 5" descr="C:\Users\Елена. Ю\Desktop\IMG_3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071942"/>
            <a:ext cx="3357586" cy="2518189"/>
          </a:xfrm>
          <a:prstGeom prst="rect">
            <a:avLst/>
          </a:prstGeom>
          <a:noFill/>
        </p:spPr>
      </p:pic>
      <p:pic>
        <p:nvPicPr>
          <p:cNvPr id="4102" name="Picture 6" descr="C:\Users\Елена. Ю\Desktop\IMG_3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85728"/>
            <a:ext cx="2575314" cy="1931486"/>
          </a:xfrm>
          <a:prstGeom prst="rect">
            <a:avLst/>
          </a:prstGeom>
          <a:noFill/>
        </p:spPr>
      </p:pic>
      <p:pic>
        <p:nvPicPr>
          <p:cNvPr id="3074" name="Picture 2" descr="C:\Users\Елена. Ю\Desktop\IMG_34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500570"/>
            <a:ext cx="2571768" cy="1928825"/>
          </a:xfrm>
          <a:prstGeom prst="rect">
            <a:avLst/>
          </a:prstGeom>
          <a:noFill/>
        </p:spPr>
      </p:pic>
      <p:pic>
        <p:nvPicPr>
          <p:cNvPr id="3075" name="Picture 3" descr="C:\Users\Елена. Ю\Desktop\IMG_34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357430"/>
            <a:ext cx="2595869" cy="1946902"/>
          </a:xfrm>
          <a:prstGeom prst="rect">
            <a:avLst/>
          </a:prstGeom>
          <a:noFill/>
        </p:spPr>
      </p:pic>
      <p:pic>
        <p:nvPicPr>
          <p:cNvPr id="10" name="Picture 2" descr="C:\Users\Елена. Ю\Desktop\IMG_35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071942"/>
            <a:ext cx="1899948" cy="2533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929454" y="6286520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Georgia" pitchFamily="18" charset="0"/>
              </a:rPr>
              <a:t>Буфетная</a:t>
            </a:r>
            <a:endParaRPr lang="ru-RU" sz="1400" b="1" dirty="0">
              <a:solidFill>
                <a:srgbClr val="0066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33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415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ds</cp:lastModifiedBy>
  <cp:revision>72</cp:revision>
  <dcterms:created xsi:type="dcterms:W3CDTF">2018-10-15T11:03:32Z</dcterms:created>
  <dcterms:modified xsi:type="dcterms:W3CDTF">2021-01-25T11:27:13Z</dcterms:modified>
</cp:coreProperties>
</file>